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28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90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26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75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6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525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5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92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02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003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3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5824-4F96-4FEF-B84D-80230C58332B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00DB-5CB6-44BF-B6C6-10FFEB37D6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84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ÇANKAYA ÜNİVERSİTESİ</a:t>
            </a:r>
            <a:b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FEN-EDEBİYAT FAKÜLTESİ</a:t>
            </a:r>
            <a:b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İNGİLİZCE MÜTERCİM VE TERCÜMANLIK BÖLÜMÜ</a:t>
            </a:r>
            <a:endParaRPr lang="tr-T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BİLGİLENDİRME TOPLANTISI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5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GENEL KURALLAR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bir Çeviri Stajı (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Çeviri Stajı yapılması gerekiyor) eğitim öğretim faaliyetlerinin devam 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etmediği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dönemlerde 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işgünü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 sürer. 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*Staj yapmak için seçilen kurum çok önemli – Kurumda yoğun bir şekilde çeviri yapıldığından emin olmamız gerekir!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yapacağınız tarihlerde final sınavlarının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bitmiş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olması,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sonraki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dönem ders kayıtlarının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başlamamış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olması gerekir.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okulunda ders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almıyorsanız,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yaz okulu döneminde staj yapabilirsiniz.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okulunda ders aldığınız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takdirde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yaz okulu bitmeden staj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yapamazsınız.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TINS 381 Kodlu Çeviri Stajı: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Sınıf derslerinin tamamlandığı yaz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sonraki yaz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dönemlerinde yapılır.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TINS 481 Kodlu Çeviri Stajı: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sınıf derslerinin tamamlandığı yaz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sonraki yaz dönemlerinde yapılır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Bu dersler «Güz Dönemi» açılır – Öğrenci hangi stajı ya da stajları yaptıysa o dersi / dersleri «Güz Dönemi» yükler – Kabul edilen çeviri stajları için «S» notu, kabul edilmeyenler için «U» notu girilir!</a:t>
            </a:r>
            <a:endParaRPr lang="tr-T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9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BELGELER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Zorunlu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staj dersleri kapsamında, stajınızın geçerli sayılabilmesi için aşağıdaki belgeleri eksiksiz teslim etmeniz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gerekmektedir: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Belgelerini zamanında teslim etmeyenlerin stajları geçersiz sayılmaktadır.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başvuru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sürecinin başlatılması: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Staj Başvuru Yazısı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Bölümümüzün Web Sitesinde yer alan form doldurularak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bölüm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sekreterliğine onaylatılır.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Stajın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başlatılması: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Zorunlu Stajyer Giriş Formu + MÜSTEHAKLIK BELGESİ (e-devlet üzerinden alınır) –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geç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Mayıs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(Cuma) tarihinde Bölüm Sekreterimiz 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Aydan Yolcu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’ya teslim edilir.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Stajın tamamlanması: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Staj Değerlendirme Formu -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sonunda kurum tarafından doldurulur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+ kurum tarafından posta yoluyla bölüme gönderilir veya öğrenci tarafından ağzı imzalı ve kapalı bir zarf içinde bölüme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teslim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------------------------------------------------------------------------------------------------------------------------------------------------------------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Yurtdışında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yapanlar: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yapılan kurum tarafından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Form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(İki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dilli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form) doldurulur.   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Kamu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kurum ve kuruluşları dışında staj 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yapanlar: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Staj için ücret alındıysa, staj yapılan kurum tarafından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Ücretleri Bilgi Formu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doldurulur ve ödemeyi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gösteren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banka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dekontu ile birlikte staj bitiminden sonraki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10 gün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içerisinde bölüme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teslim edilir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667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ADIM ADIM STAJ KLAVUZU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Bölümümüzün Web Sitesinde yer alan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Başvuru Yazısı»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doldurularak bölüm sekreterliğine onaylatılır.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 yapılmak istenen kurum/kuruluş öğrenci tarafından belirlenir!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Başvuru için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CV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(!) hazırlanır (eğer kurum tarafından isteniyorsa!) ve onaylatılan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Başvuru Yazısı»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ile birlikte başvuru yapılır.</a:t>
            </a:r>
          </a:p>
          <a:p>
            <a:pPr marL="0" indent="0" algn="just">
              <a:buNone/>
            </a:pPr>
            <a:r>
              <a:rPr lang="tr-T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 - 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Profesyonel biçemde hazırlanmış olmalı; eğitim geçmişi ve çeviri deneyimi ile ilgili bilgiler verilmelidir.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Staja kabul edilen öğrenci, staj yapacağı kuruma Bölümümüzün Web sitesinde bulunan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Zorunlu Stajyer Giriş Formu»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başlıklı belgeyi doldurtup, onaylatır (İmza + Soğuk Damga). </a:t>
            </a:r>
          </a:p>
          <a:p>
            <a:pPr marL="0" indent="0" algn="just">
              <a:buNone/>
            </a:pP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 staj yapacakları kurumdan bir tür «Kabul Belgesi» (imzalı + soğuk damgalı) alıp «Zorunlu Stajyer Giriş Formu» adlı belgeyi kendileri doldurabilirler!</a:t>
            </a:r>
          </a:p>
          <a:p>
            <a:pPr marL="0" indent="0" algn="just">
              <a:buNone/>
            </a:pPr>
            <a:r>
              <a:rPr lang="tr-T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Kariyer Kapısı üzerinden başvuruda bulunan öğrencilerin, beraberinde Kariyer Kapısı tarafından gönderilen onay yazısı (e-posta olabilir) olmak koşuluyla «Zorunlu Stajyer Giriş Formu» adlı belgeyi kendilerinin doldurmaları yeterlidir.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Varsa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«Kabul Belgesi»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+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Zorunlu Stajyer Giriş Formu» + «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Müstehaklık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Belgesi» =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 Sekreterine (Aydan Yolcu) en geç belirtilen tarihte teslim edilir (20 Mayıs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2025).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Staj tamamlanır.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Değerlendirme Formu»,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Bölümümüzün Web Sitesinden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indirilir - Staj yapılan kurum/kuruluş yetkilisine veya staj sorumlusuna doldurtulur, ıslak imza ile onaylatılır ve ağzı kapalı + imzalı zarf içinde stajın tamamlanmasından sonra 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 kurum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tarafından posta yoluyla bölüme gönderilir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veya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 öğrenci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tarafından  ağzı imzalı ve kapalı bir zarf içinde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dosyası ile birlikte bölüme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teslim edilir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8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DOSYASI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süresince yapılan çeviriler + kaynak metinlerin konduğu dosya.</a:t>
            </a:r>
          </a:p>
          <a:p>
            <a:pPr marL="0" indent="0" algn="just">
              <a:buNone/>
            </a:pP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 yapılacak kurum/kuruluş ile görüşmeler sırasında çevirilerin okula teslim edileceğine dair onay alınması çok önemli!!!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«Yeterli bir Dosya» teslim edilmezse staj geçersiz sayılır!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Stajda yazılı değil de sözlü çeviri yapılırsa - Ses kaydı alınması + kurumun ne sıklıkta çeviri yapıldığına dair özel bir yazı yazması gerekir! </a:t>
            </a: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STAJ DOSYASI TESLİM TARİHİ: </a:t>
            </a:r>
          </a:p>
          <a:p>
            <a:pPr marL="0" indent="0" algn="just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Staj dosyaları,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GÜZ DÖNEMİ (FALL SEMESTER)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başladığında ilk 2 hafta içinde 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Staj Koordinatörüne (Şerife </a:t>
            </a:r>
            <a:r>
              <a:rPr lang="tr-TR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Dalbudak</a:t>
            </a:r>
            <a:r>
              <a:rPr lang="tr-T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teslim edilir. </a:t>
            </a:r>
          </a:p>
          <a:p>
            <a:pPr marL="0" indent="0" algn="just">
              <a:buNone/>
            </a:pP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*Yaz tatilinde değil</a:t>
            </a:r>
          </a:p>
          <a:p>
            <a:pPr marL="0" indent="0" algn="just">
              <a:buNone/>
            </a:pP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Desrler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 başlamadan önce değil </a:t>
            </a:r>
            <a:endParaRPr lang="tr-T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4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STAJI HAKKINDA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Bölüm tarafından uygun görüldüğü takdirde «Zorunlu Staj» yerine sayılabilir.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Süresi en az 2, en fazla 3 ay.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Öğrencinin ortalamasının en az 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2.20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olması gerekir.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AB’den hibe desteği alınır.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Hibe, tüm Türkiye üniversiteleri arasında bölüşülmekte! O yüzden, en başarılı öğrencilere verilir.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Aylık 600 Avro (AB’nin gelişmiş ülkeleri için) veya 400 Avro (diğer AB ülkeleri için) ödenir.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Kabul mektubunu (aslı olması gerekmez PDF olabilir) ibraz eden öğrenci Mart ayı sonunda yapılacak İngilizce sınavına girer.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sınavdan (İngilizce) 50 ve üzeri almak gerekir. </a:t>
            </a:r>
          </a:p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Daha fazla bilgi için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iro.cankaya.edu.tr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adresini ziyaret edebilirsiniz…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31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535</Words>
  <Application>Microsoft Office PowerPoint</Application>
  <PresentationFormat>Geniş ekran</PresentationFormat>
  <Paragraphs>58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ÇANKAYA ÜNİVERSİTESİ FEN-EDEBİYAT FAKÜLTESİ İNGİLİZCE MÜTERCİM VE TERCÜMANLIK BÖLÜMÜ</vt:lpstr>
      <vt:lpstr>GENEL KURALLAR </vt:lpstr>
      <vt:lpstr>BELGELER</vt:lpstr>
      <vt:lpstr>ADIM ADIM STAJ KLAVUZU</vt:lpstr>
      <vt:lpstr>STAJ DOSYASI</vt:lpstr>
      <vt:lpstr>ERASMUS STAJI HAKKINDA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cankaya</dc:creator>
  <cp:lastModifiedBy>cankaya</cp:lastModifiedBy>
  <cp:revision>84</cp:revision>
  <dcterms:created xsi:type="dcterms:W3CDTF">2020-03-03T06:15:03Z</dcterms:created>
  <dcterms:modified xsi:type="dcterms:W3CDTF">2025-03-06T10:40:22Z</dcterms:modified>
</cp:coreProperties>
</file>